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8721579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71604" y="642918"/>
            <a:ext cx="588289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Sir Arthur Conan Doyle</a:t>
            </a:r>
            <a:endParaRPr lang="ru-RU" sz="4400" dirty="0"/>
          </a:p>
        </p:txBody>
      </p:sp>
      <p:pic>
        <p:nvPicPr>
          <p:cNvPr id="13314" name="Picture 2" descr="Картинки по запросу конан дой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785926"/>
            <a:ext cx="5715000" cy="4286250"/>
          </a:xfrm>
          <a:prstGeom prst="rect">
            <a:avLst/>
          </a:prstGeom>
          <a:noFill/>
        </p:spPr>
      </p:pic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285720" y="6215082"/>
            <a:ext cx="202811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3"/>
              </a:rPr>
              <a:t>https://vimeo.com/8721579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Картинки по запросу конан дойл затерянный ми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285727"/>
            <a:ext cx="3571900" cy="62805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714348" y="1428736"/>
            <a:ext cx="7743787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0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ontinue the sentences: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Sir Arthur Conan Doyle was…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He had …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He wrote…</a:t>
            </a:r>
            <a:endParaRPr kumimoji="0" lang="en-US" sz="6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7422" y="428604"/>
            <a:ext cx="364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Check your answers</a:t>
            </a:r>
            <a:endParaRPr lang="ru-RU" sz="2800" dirty="0"/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428596" y="1071546"/>
            <a:ext cx="5490606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(ex 3 p 71)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motionless – not moving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glittered – shine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monstrous – huge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concealed – hidden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for – because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yelped – cried out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endure – put up with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gleam – sparkled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ecstasy – extreme happiness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785786" y="571480"/>
            <a:ext cx="7876259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The names of the groups are: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Insect: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2">
                  <a:lumMod val="9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Reptile: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2">
                  <a:lumMod val="9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Mammal: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2">
                  <a:lumMod val="9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Fish: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2">
                  <a:lumMod val="9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 creatures: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lizard, crocodile, fly, salmon, bee,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snake, elephant, dog, whale</a:t>
            </a:r>
            <a:endParaRPr kumimoji="0" lang="en-US" sz="5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142844" y="1714488"/>
            <a:ext cx="840005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 1</a:t>
            </a:r>
            <a:r>
              <a:rPr kumimoji="0" lang="en-US" sz="4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st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group – Do ex 4 p 71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 2</a:t>
            </a:r>
            <a:r>
              <a:rPr kumimoji="0" lang="en-US" sz="4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nd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group – do ex 5 p 71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 3</a:t>
            </a:r>
            <a:r>
              <a:rPr kumimoji="0" lang="en-US" sz="4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rd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group – Do ex 6a p 71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 4</a:t>
            </a:r>
            <a:r>
              <a:rPr kumimoji="0" lang="en-US" sz="4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group – Do ex 6b p 71</a:t>
            </a:r>
            <a:endParaRPr kumimoji="0" lang="en-US" sz="6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2714612" y="428604"/>
            <a:ext cx="248497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Group work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7422" y="428604"/>
            <a:ext cx="364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Check your answers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14348" y="2500306"/>
            <a:ext cx="81120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i="1" dirty="0" smtClean="0"/>
              <a:t>huge, enormous, monstrous, great, large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57422" y="1285860"/>
            <a:ext cx="30396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The 1</a:t>
            </a:r>
            <a:r>
              <a:rPr lang="en-US" sz="3600" baseline="30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st</a:t>
            </a:r>
            <a:r>
              <a:rPr lang="en-US" sz="3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group </a:t>
            </a:r>
            <a:endParaRPr lang="ru-RU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7422" y="428604"/>
            <a:ext cx="364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Check your answers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57422" y="1285860"/>
            <a:ext cx="31438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The </a:t>
            </a:r>
            <a:r>
              <a:rPr lang="en-US" sz="3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en-US" sz="3600" baseline="30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nd</a:t>
            </a:r>
            <a:r>
              <a:rPr lang="en-US" sz="3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group 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1928802"/>
            <a:ext cx="807249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u="sng" dirty="0" smtClean="0"/>
              <a:t>classes: </a:t>
            </a:r>
            <a:r>
              <a:rPr lang="en-US" sz="3200" i="1" dirty="0" smtClean="0"/>
              <a:t>human, </a:t>
            </a:r>
            <a:r>
              <a:rPr lang="en-US" sz="3200" i="1" dirty="0" smtClean="0"/>
              <a:t>dinosaurs</a:t>
            </a:r>
          </a:p>
          <a:p>
            <a:endParaRPr lang="en-US" sz="3200" i="1" dirty="0" smtClean="0"/>
          </a:p>
          <a:p>
            <a:r>
              <a:rPr lang="en-US" sz="3200" b="1" i="1" u="sng" dirty="0" smtClean="0"/>
              <a:t>parts of body: </a:t>
            </a:r>
            <a:r>
              <a:rPr lang="en-US" sz="3200" i="1" dirty="0" smtClean="0"/>
              <a:t>three-toed feet, five-fingered</a:t>
            </a:r>
          </a:p>
          <a:p>
            <a:r>
              <a:rPr lang="en-US" sz="3200" i="1" dirty="0" smtClean="0"/>
              <a:t>forepaws, tails, feet, skins, muscles, brain,</a:t>
            </a:r>
          </a:p>
          <a:p>
            <a:r>
              <a:rPr lang="en-US" sz="3200" i="1" dirty="0" smtClean="0"/>
              <a:t>heads, hand, cheeks, </a:t>
            </a:r>
            <a:r>
              <a:rPr lang="en-US" sz="3200" i="1" dirty="0" smtClean="0"/>
              <a:t>face</a:t>
            </a:r>
          </a:p>
          <a:p>
            <a:endParaRPr lang="en-US" sz="3200" i="1" dirty="0" smtClean="0"/>
          </a:p>
          <a:p>
            <a:r>
              <a:rPr lang="en-US" sz="3200" b="1" i="1" u="sng" dirty="0" smtClean="0"/>
              <a:t>types:</a:t>
            </a:r>
            <a:r>
              <a:rPr lang="en-US" sz="3200" b="1" i="1" dirty="0" smtClean="0"/>
              <a:t> </a:t>
            </a:r>
            <a:r>
              <a:rPr lang="en-US" sz="3200" i="1" dirty="0" smtClean="0"/>
              <a:t>birds, elephants, lizards, kangaroos,</a:t>
            </a:r>
          </a:p>
          <a:p>
            <a:r>
              <a:rPr lang="en-US" sz="3200" i="1" dirty="0" smtClean="0"/>
              <a:t>crocodiles, iguanas</a:t>
            </a:r>
            <a:endParaRPr lang="ru-RU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7422" y="428604"/>
            <a:ext cx="364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Check your answers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57422" y="1285860"/>
            <a:ext cx="30748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The </a:t>
            </a:r>
            <a:r>
              <a:rPr lang="en-US" sz="3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lang="en-US" sz="3600" baseline="30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rd</a:t>
            </a:r>
            <a:r>
              <a:rPr lang="en-US" sz="3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group 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785926"/>
            <a:ext cx="842968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 smtClean="0"/>
              <a:t>little children </a:t>
            </a:r>
            <a:r>
              <a:rPr lang="en-US" sz="2800" i="1" dirty="0" smtClean="0"/>
              <a:t>― the two professors</a:t>
            </a:r>
          </a:p>
          <a:p>
            <a:r>
              <a:rPr lang="en-US" sz="2800" b="1" i="1" dirty="0" smtClean="0"/>
              <a:t>elephants</a:t>
            </a:r>
            <a:r>
              <a:rPr lang="en-US" sz="2800" i="1" dirty="0" smtClean="0"/>
              <a:t> ― the baby dinosaurs</a:t>
            </a:r>
          </a:p>
          <a:p>
            <a:r>
              <a:rPr lang="en-US" sz="2800" b="1" i="1" dirty="0" smtClean="0"/>
              <a:t>a human hand </a:t>
            </a:r>
            <a:r>
              <a:rPr lang="en-US" sz="2800" i="1" dirty="0" smtClean="0"/>
              <a:t>― footprint of the dinosaur</a:t>
            </a:r>
          </a:p>
          <a:p>
            <a:r>
              <a:rPr lang="en-US" sz="2800" b="1" i="1" dirty="0" smtClean="0"/>
              <a:t>a lizard, great beasts, crocodiles, kangaroos </a:t>
            </a:r>
            <a:r>
              <a:rPr lang="en-US" sz="2800" i="1" dirty="0" smtClean="0"/>
              <a:t>―</a:t>
            </a:r>
          </a:p>
          <a:p>
            <a:r>
              <a:rPr lang="en-US" sz="2800" i="1" dirty="0" smtClean="0"/>
              <a:t>the dinosaurs </a:t>
            </a:r>
            <a:r>
              <a:rPr lang="en-US" sz="2800" i="1" dirty="0" smtClean="0"/>
              <a:t>(iguanodons)</a:t>
            </a:r>
            <a:endParaRPr lang="ru-RU" sz="2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22</TotalTime>
  <Words>243</Words>
  <PresentationFormat>Экран (4:3)</PresentationFormat>
  <Paragraphs>51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Бумажная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</cp:revision>
  <dcterms:created xsi:type="dcterms:W3CDTF">2017-01-23T10:07:49Z</dcterms:created>
  <dcterms:modified xsi:type="dcterms:W3CDTF">2017-01-23T10:40:26Z</dcterms:modified>
</cp:coreProperties>
</file>